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426"/>
            <a:ext cx="6858000" cy="238773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239"/>
            <a:ext cx="6858000" cy="165585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835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8235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45"/>
            <a:ext cx="1971675" cy="5812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45"/>
            <a:ext cx="5800725" cy="58121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834"/>
            <a:ext cx="7886700" cy="285289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720"/>
            <a:ext cx="7886700" cy="150027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83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727"/>
            <a:ext cx="3886200" cy="43515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727"/>
            <a:ext cx="3886200" cy="43515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45"/>
            <a:ext cx="7886700" cy="13256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257"/>
            <a:ext cx="3868340" cy="82395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83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215"/>
            <a:ext cx="3868340" cy="36847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257"/>
            <a:ext cx="3887391" cy="82395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83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215"/>
            <a:ext cx="3887391" cy="36847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26"/>
            <a:ext cx="2949178" cy="160029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80"/>
            <a:ext cx="4629150" cy="48738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515"/>
            <a:ext cx="2949178" cy="3811801"/>
          </a:xfrm>
        </p:spPr>
        <p:txBody>
          <a:bodyPr/>
          <a:lstStyle>
            <a:lvl1pPr marL="0" indent="0">
              <a:buNone/>
              <a:defRPr sz="1600"/>
            </a:lvl1pPr>
            <a:lvl2pPr marL="457835" indent="0">
              <a:buNone/>
              <a:defRPr sz="1405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823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26"/>
            <a:ext cx="2949178" cy="160029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80"/>
            <a:ext cx="4629150" cy="4873898"/>
          </a:xfrm>
        </p:spPr>
        <p:txBody>
          <a:bodyPr/>
          <a:lstStyle>
            <a:lvl1pPr marL="0" indent="0">
              <a:buNone/>
              <a:defRPr sz="3200"/>
            </a:lvl1pPr>
            <a:lvl2pPr marL="457835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8235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515"/>
            <a:ext cx="2949178" cy="3811801"/>
          </a:xfrm>
        </p:spPr>
        <p:txBody>
          <a:bodyPr/>
          <a:lstStyle>
            <a:lvl1pPr marL="0" indent="0">
              <a:buNone/>
              <a:defRPr sz="1600"/>
            </a:lvl1pPr>
            <a:lvl2pPr marL="457835" indent="0">
              <a:buNone/>
              <a:defRPr sz="1405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823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45"/>
            <a:ext cx="7886700" cy="132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727"/>
            <a:ext cx="7886700" cy="4351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706"/>
            <a:ext cx="2057400" cy="3651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706"/>
            <a:ext cx="3086100" cy="3651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706"/>
            <a:ext cx="2057400" cy="3651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80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6040" y="-9372"/>
            <a:ext cx="9276080" cy="6876109"/>
          </a:xfrm>
          <a:prstGeom prst="rect">
            <a:avLst/>
          </a:prstGeom>
        </p:spPr>
      </p:pic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3502025" y="2708275"/>
            <a:ext cx="172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b="1" dirty="0">
                <a:latin typeface="Calibri" panose="020F0502020204030204" charset="0"/>
              </a:rPr>
              <a:t>NAMA PESERTA</a:t>
            </a: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5229225" y="2708275"/>
            <a:ext cx="3384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anose="020F0502020204030204" charset="0"/>
              </a:rPr>
              <a:t>………………………………</a:t>
            </a: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3789363" y="3132138"/>
            <a:ext cx="1439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b="1" dirty="0">
                <a:latin typeface="Calibri" panose="020F0502020204030204" charset="0"/>
              </a:rPr>
              <a:t>N I S N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5229225" y="3132138"/>
            <a:ext cx="3384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anose="020F0502020204030204" charset="0"/>
              </a:rPr>
              <a:t>………………………………</a:t>
            </a:r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2925763" y="3563938"/>
            <a:ext cx="2303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b="1" dirty="0">
                <a:latin typeface="Calibri" panose="020F0502020204030204" charset="0"/>
              </a:rPr>
              <a:t>ASAL SMA/MA/SMK</a:t>
            </a: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5229225" y="3563938"/>
            <a:ext cx="3384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>
                <a:latin typeface="Calibri" panose="020F0502020204030204" charset="0"/>
              </a:rPr>
              <a:t>………………………………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701205" y="4086225"/>
            <a:ext cx="34614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b="1" dirty="0">
                <a:latin typeface="Calibri" panose="020F0502020204030204" charset="0"/>
              </a:rPr>
              <a:t>PROGRAM STUDI YANG DIPILIH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220072" y="4077072"/>
            <a:ext cx="33845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d-ID" dirty="0">
                <a:latin typeface="Calibri" panose="020F0502020204030204" charset="0"/>
              </a:rPr>
              <a:t>1.</a:t>
            </a:r>
            <a:r>
              <a:rPr lang="en-US" dirty="0">
                <a:latin typeface="Calibri" panose="020F0502020204030204" charset="0"/>
              </a:rPr>
              <a:t>……………………………</a:t>
            </a:r>
            <a:endParaRPr lang="id-ID" dirty="0">
              <a:latin typeface="Calibri" panose="020F0502020204030204" charset="0"/>
            </a:endParaRPr>
          </a:p>
          <a:p>
            <a:pPr eaLnBrk="1" hangingPunct="1"/>
            <a:endParaRPr lang="id-ID" dirty="0">
              <a:latin typeface="Calibri" panose="020F0502020204030204" charset="0"/>
            </a:endParaRPr>
          </a:p>
          <a:p>
            <a:pPr eaLnBrk="1" hangingPunct="1"/>
            <a:r>
              <a:rPr lang="id-ID" dirty="0">
                <a:latin typeface="Calibri" panose="020F0502020204030204" charset="0"/>
              </a:rPr>
              <a:t>2...............................</a:t>
            </a:r>
            <a:endParaRPr lang="en-US" dirty="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6040" y="153"/>
            <a:ext cx="9276080" cy="687610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231340" y="179675"/>
            <a:ext cx="4746991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Rectangle 2"/>
          <p:cNvSpPr/>
          <p:nvPr/>
        </p:nvSpPr>
        <p:spPr>
          <a:xfrm>
            <a:off x="147233" y="990020"/>
            <a:ext cx="15381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  <a:cs typeface="Arial Narrow" panose="020B0606020202030204"/>
              </a:rPr>
              <a:t>SKENARIO FILM</a:t>
            </a:r>
          </a:p>
        </p:txBody>
      </p:sp>
      <p:sp>
        <p:nvSpPr>
          <p:cNvPr id="7" name="Rectangle 6"/>
          <p:cNvSpPr/>
          <p:nvPr/>
        </p:nvSpPr>
        <p:spPr>
          <a:xfrm>
            <a:off x="4297157" y="242391"/>
            <a:ext cx="34851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solidFill>
                  <a:schemeClr val="bg1"/>
                </a:solidFill>
                <a:latin typeface="+mn-lt"/>
                <a:cs typeface="Arial Narrow" panose="020B0606020202030204"/>
              </a:rPr>
              <a:t>Insert scan/foto/pdf/print screen  Form Keaslian Materi Portofolio yang anda buat di sini</a:t>
            </a:r>
            <a:endParaRPr lang="en-US" sz="1400" b="1" dirty="0">
              <a:solidFill>
                <a:schemeClr val="bg1"/>
              </a:solidFill>
              <a:latin typeface="+mn-lt"/>
              <a:cs typeface="Arial Narrow" panose="020B060602020203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6040" y="-9372"/>
            <a:ext cx="9276080" cy="687610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48264" y="190774"/>
            <a:ext cx="19194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latin typeface="+mn-lt"/>
                <a:cs typeface="Arial Narrow" panose="020B0606020202030204"/>
              </a:rPr>
              <a:t>KARYA</a:t>
            </a:r>
            <a:r>
              <a:rPr lang="en-US" sz="1400" b="1" dirty="0">
                <a:latin typeface="+mn-lt"/>
                <a:cs typeface="Arial Narrow" panose="020B0606020202030204"/>
              </a:rPr>
              <a:t> KEPRODIAN </a:t>
            </a:r>
          </a:p>
        </p:txBody>
      </p:sp>
      <p:sp>
        <p:nvSpPr>
          <p:cNvPr id="2" name="Rectangle 2"/>
          <p:cNvSpPr/>
          <p:nvPr/>
        </p:nvSpPr>
        <p:spPr>
          <a:xfrm>
            <a:off x="323529" y="764705"/>
            <a:ext cx="1800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latin typeface="+mn-lt"/>
                <a:cs typeface="Arial Narrow" panose="020B0606020202030204"/>
              </a:rPr>
              <a:t>Rekam Jejak Prestasi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latin typeface="+mn-lt"/>
                <a:cs typeface="Arial Narrow" panose="020B0606020202030204"/>
              </a:rPr>
              <a:t>Insert file serifikat, piagam, bukti  prestasi  anda di halaman ini (maks 3 buah)</a:t>
            </a:r>
            <a:endParaRPr lang="en-US" sz="1400" b="1" dirty="0">
              <a:latin typeface="+mn-lt"/>
              <a:cs typeface="Arial Narrow" panose="020B060602020203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504" y="188640"/>
            <a:ext cx="4070778" cy="288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12875"/>
            <a:ext cx="4070778" cy="2880320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504" y="3212976"/>
            <a:ext cx="4070778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6040" y="-9372"/>
            <a:ext cx="9276080" cy="6876109"/>
          </a:xfrm>
          <a:prstGeom prst="rect">
            <a:avLst/>
          </a:prstGeom>
        </p:spPr>
      </p:pic>
      <p:sp>
        <p:nvSpPr>
          <p:cNvPr id="2" name="Rectangle 2"/>
          <p:cNvSpPr/>
          <p:nvPr/>
        </p:nvSpPr>
        <p:spPr>
          <a:xfrm>
            <a:off x="129303" y="897686"/>
            <a:ext cx="13070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n-lt"/>
                <a:cs typeface="Arial Narrow" panose="020B0606020202030204"/>
              </a:rPr>
              <a:t>REFLEKSI DIRI</a:t>
            </a:r>
          </a:p>
        </p:txBody>
      </p:sp>
      <p:sp>
        <p:nvSpPr>
          <p:cNvPr id="4" name="Rectangle 1"/>
          <p:cNvSpPr/>
          <p:nvPr/>
        </p:nvSpPr>
        <p:spPr>
          <a:xfrm>
            <a:off x="4320988" y="125887"/>
            <a:ext cx="4666310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5"/>
          <p:cNvSpPr/>
          <p:nvPr/>
        </p:nvSpPr>
        <p:spPr>
          <a:xfrm>
            <a:off x="4467373" y="303945"/>
            <a:ext cx="34851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solidFill>
                  <a:schemeClr val="bg1"/>
                </a:solidFill>
                <a:latin typeface="+mn-lt"/>
                <a:cs typeface="Arial Narrow" panose="020B0606020202030204"/>
              </a:rPr>
              <a:t>Insert scan/foto/pdf/print screen  Tulisan refleksi diri yang anda buat di sini</a:t>
            </a:r>
            <a:endParaRPr lang="en-US" sz="1400" b="1" dirty="0">
              <a:solidFill>
                <a:schemeClr val="bg1"/>
              </a:solidFill>
              <a:latin typeface="+mn-lt"/>
              <a:cs typeface="Arial Narrow" panose="020B060602020203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040" y="-9525"/>
            <a:ext cx="9276080" cy="68764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9" y="836712"/>
            <a:ext cx="2232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400" b="1" dirty="0">
                <a:latin typeface="+mn-lt"/>
                <a:cs typeface="Arial Narrow" panose="020B0606020202030204"/>
              </a:rPr>
              <a:t>HASIL PINDAI / SCAN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latin typeface="+mn-lt"/>
                <a:cs typeface="Arial Narrow" panose="020B0606020202030204"/>
              </a:rPr>
              <a:t>FORM PENYATAAN KEASLIAN MATERI PORTOFOLIO</a:t>
            </a:r>
            <a:endParaRPr lang="en-US" sz="1400" b="1" dirty="0">
              <a:latin typeface="+mn-lt"/>
              <a:cs typeface="Arial Narrow" panose="020B0606020202030204"/>
            </a:endParaRPr>
          </a:p>
        </p:txBody>
      </p:sp>
      <p:sp>
        <p:nvSpPr>
          <p:cNvPr id="2" name="Rectangle 5"/>
          <p:cNvSpPr/>
          <p:nvPr/>
        </p:nvSpPr>
        <p:spPr>
          <a:xfrm>
            <a:off x="4392706" y="134851"/>
            <a:ext cx="4550662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4622888" y="259122"/>
            <a:ext cx="3168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solidFill>
                  <a:schemeClr val="bg1"/>
                </a:solidFill>
                <a:latin typeface="+mn-lt"/>
                <a:cs typeface="Arial Narrow" panose="020B0606020202030204"/>
              </a:rPr>
              <a:t>Insert scan/foto/pdf/print screen  Form Keaslian Materi Portofolio yang anda buat di sini</a:t>
            </a:r>
            <a:endParaRPr lang="en-US" sz="1400" b="1" dirty="0">
              <a:solidFill>
                <a:schemeClr val="bg1"/>
              </a:solidFill>
              <a:latin typeface="+mn-lt"/>
              <a:cs typeface="Arial Narrow" panose="020B060602020203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112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irham pta</cp:lastModifiedBy>
  <cp:revision>11</cp:revision>
  <dcterms:created xsi:type="dcterms:W3CDTF">2022-05-31T12:15:00Z</dcterms:created>
  <dcterms:modified xsi:type="dcterms:W3CDTF">2023-03-01T05:49:51Z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1057-11.2.0.11130</vt:lpwstr>
  </property>
  <property fmtid="{D5CDD505-2E9C-101B-9397-08002B2CF9AE}" pid="3" name="ICV">
    <vt:lpwstr>949686AB63B24CCAA5199C4E2CDBDDE0</vt:lpwstr>
  </property>
</Properties>
</file>